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45" autoAdjust="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9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3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54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0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5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82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74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64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44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22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66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5ED01-AF19-4F8D-95E5-6473FB85B2A9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000D7-2246-4A18-8244-7E142535D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8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ENERGY TRANSFER IN THE ECOSYSTEM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438400"/>
            <a:ext cx="6039203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3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Trophic Levels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Different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feeding levels in an ecosystem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Producers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the first trophic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level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(Autotrophs).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Consumers &amp; Decomposers at all other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trophic levels: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Heterotroph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organism which cannot make its own food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/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Must get their food from other sources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70" y="4829175"/>
            <a:ext cx="2247900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160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Autotrophs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Organisms that can make their own food.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Producers</a:t>
            </a:r>
          </a:p>
          <a:p>
            <a:pPr marL="5715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2 types: 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Photoautotroph – Green plants – make their food by using photosynthesis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Chemoautotroph – Bacteria – use chemicals to make their food.</a:t>
            </a:r>
          </a:p>
          <a:p>
            <a:pPr lvl="2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Ex. – Sulfur bacteria – use sulfur to make their food.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12020"/>
            <a:ext cx="2057400" cy="1365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143500"/>
            <a:ext cx="17145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361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Heterotroph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Organism which cannot make its own food.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Consumers :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Primary, Secondary and/or Tertiary consumers</a:t>
            </a:r>
          </a:p>
          <a:p>
            <a:pPr marL="57150" indent="0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Decomposers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732044"/>
            <a:ext cx="3733800" cy="280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56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a typeface="Times New Roman"/>
              </a:rPr>
              <a:t>Food Chains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839200" cy="2133600"/>
          </a:xfrm>
        </p:spPr>
        <p:txBody>
          <a:bodyPr/>
          <a:lstStyle/>
          <a:p>
            <a:pPr marL="0" indent="0">
              <a:spcBef>
                <a:spcPts val="0"/>
              </a:spcBef>
              <a:buBlip>
                <a:blip r:embed="rId2"/>
              </a:buBlip>
            </a:pPr>
            <a:r>
              <a:rPr lang="en-US" dirty="0"/>
              <a:t>O</a:t>
            </a:r>
            <a:r>
              <a:rPr lang="en-US" dirty="0" smtClean="0"/>
              <a:t>rganisms </a:t>
            </a:r>
            <a:r>
              <a:rPr lang="en-US" dirty="0"/>
              <a:t>which transfer energy between trophic levels in an ecosystem</a:t>
            </a:r>
            <a:r>
              <a:rPr lang="en-US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/>
              <a:t>All </a:t>
            </a:r>
            <a:r>
              <a:rPr lang="en-US" dirty="0" smtClean="0"/>
              <a:t>begin </a:t>
            </a:r>
            <a:r>
              <a:rPr lang="en-US" dirty="0"/>
              <a:t>with producers.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695294"/>
            <a:ext cx="4419600" cy="2876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970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378"/>
            <a:ext cx="8229600" cy="1143000"/>
          </a:xfrm>
        </p:spPr>
        <p:txBody>
          <a:bodyPr/>
          <a:lstStyle/>
          <a:p>
            <a:r>
              <a:rPr lang="en-US" b="1" dirty="0">
                <a:ea typeface="Times New Roman"/>
              </a:rPr>
              <a:t>Food Web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1"/>
            <a:ext cx="8991600" cy="3886200"/>
          </a:xfrm>
        </p:spPr>
        <p:txBody>
          <a:bodyPr>
            <a:normAutofit/>
          </a:bodyPr>
          <a:lstStyle/>
          <a:p>
            <a:pPr marL="571500" marR="0" indent="-45720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dirty="0">
                <a:ea typeface="Times New Roman"/>
              </a:rPr>
              <a:t>Network of food chains </a:t>
            </a:r>
            <a:r>
              <a:rPr lang="en-US" dirty="0" smtClean="0">
                <a:ea typeface="Times New Roman"/>
              </a:rPr>
              <a:t>among </a:t>
            </a:r>
            <a:r>
              <a:rPr lang="en-US" dirty="0">
                <a:ea typeface="Times New Roman"/>
              </a:rPr>
              <a:t>organisms in an </a:t>
            </a:r>
            <a:endParaRPr lang="en-US" dirty="0" smtClean="0">
              <a:ea typeface="Times New Roman"/>
            </a:endParaRPr>
          </a:p>
          <a:p>
            <a:pPr marL="1143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a typeface="Times New Roman"/>
              </a:rPr>
              <a:t>ecosystem.</a:t>
            </a:r>
            <a:endParaRPr lang="en-US" sz="1800" dirty="0">
              <a:ea typeface="Times New Roman"/>
            </a:endParaRPr>
          </a:p>
          <a:p>
            <a:pPr marL="400050" marR="0" indent="-28575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sz="1800" dirty="0" smtClean="0">
              <a:ea typeface="Times New Roman"/>
            </a:endParaRPr>
          </a:p>
          <a:p>
            <a:pPr marL="571500" marR="0" indent="-45720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dirty="0" smtClean="0">
                <a:ea typeface="Times New Roman"/>
              </a:rPr>
              <a:t>ALL </a:t>
            </a:r>
            <a:r>
              <a:rPr lang="en-US" dirty="0">
                <a:ea typeface="Times New Roman"/>
              </a:rPr>
              <a:t>the food chains in an </a:t>
            </a:r>
            <a:r>
              <a:rPr lang="en-US" dirty="0" smtClean="0">
                <a:ea typeface="Times New Roman"/>
              </a:rPr>
              <a:t>ecosystem that  </a:t>
            </a:r>
            <a:r>
              <a:rPr lang="en-US" dirty="0">
                <a:ea typeface="Times New Roman"/>
              </a:rPr>
              <a:t>link the </a:t>
            </a:r>
            <a:endParaRPr lang="en-US" dirty="0" smtClean="0">
              <a:ea typeface="Times New Roman"/>
            </a:endParaRPr>
          </a:p>
          <a:p>
            <a:pPr marL="1143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a typeface="Times New Roman"/>
              </a:rPr>
              <a:t>organisms.</a:t>
            </a:r>
            <a:endParaRPr lang="en-US" sz="1800" dirty="0" smtClean="0">
              <a:ea typeface="Times New Roman"/>
            </a:endParaRPr>
          </a:p>
          <a:p>
            <a:pPr marL="400050" marR="0" indent="-28575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sz="1800" dirty="0">
              <a:ea typeface="Times New Roman"/>
            </a:endParaRPr>
          </a:p>
          <a:p>
            <a:pPr marL="571500" marR="0" indent="-45720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dirty="0" smtClean="0">
                <a:ea typeface="Times New Roman"/>
              </a:rPr>
              <a:t>Changes </a:t>
            </a:r>
            <a:r>
              <a:rPr lang="en-US" dirty="0">
                <a:ea typeface="Times New Roman"/>
              </a:rPr>
              <a:t>in the population of one organism in an </a:t>
            </a:r>
            <a:endParaRPr lang="en-US" dirty="0" smtClean="0">
              <a:ea typeface="Times New Roman"/>
            </a:endParaRPr>
          </a:p>
          <a:p>
            <a:pPr marL="1143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a typeface="Times New Roman"/>
              </a:rPr>
              <a:t>ecosystem affect </a:t>
            </a:r>
            <a:r>
              <a:rPr lang="en-US" dirty="0">
                <a:ea typeface="Times New Roman"/>
              </a:rPr>
              <a:t>the entire food web.</a:t>
            </a:r>
            <a:endParaRPr lang="en-US" sz="1800" dirty="0">
              <a:ea typeface="Times New Roman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259396"/>
            <a:ext cx="3265798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780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Organisms Gather Food (energy)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Organisms gather food in 3 ways:  Producers,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consumers or decomposers.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Energy enters the ecosystem through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producers.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Producers only transfer 10% of their energy to the next level.  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All other organisms depend on producers to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get their energy.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3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Producers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Are organisms that make their own food. 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Almost all make their own food through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Photosynthesis.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Ex. - Green plants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Some producers use other chemicals to make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their own food.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Examples – Bacteria that live in hot springs.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35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Consumers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Organisms that cannot make their own food.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All animals and fungi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mushroosm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etc.) are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consumers.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4 types of consumers: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Herbivores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Carnivores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Omnivores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Decomposers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429000"/>
            <a:ext cx="1882659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033302"/>
            <a:ext cx="20828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996415"/>
            <a:ext cx="1338525" cy="198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341" y="5105400"/>
            <a:ext cx="2195512" cy="1568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348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Herbivores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Eat only plants (producers).</a:t>
            </a:r>
          </a:p>
          <a:p>
            <a:pPr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Examples:  cow, buffalo &amp; antelope.</a:t>
            </a:r>
          </a:p>
          <a:p>
            <a:pPr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Also called “primary consumers”.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376955"/>
            <a:ext cx="4161432" cy="3011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74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Carnivores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Capture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eat herbivores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and/or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other carnivores.</a:t>
            </a:r>
          </a:p>
          <a:p>
            <a:pPr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 Lions, snakes, hawks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be secondary or tertiary consumers</a:t>
            </a:r>
          </a:p>
          <a:p>
            <a:pPr lvl="1"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Secondary consumers eat herbivores (primary consumers)</a:t>
            </a:r>
          </a:p>
          <a:p>
            <a:pPr lvl="1"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Tertiary consumers eat carnivores and/or omnivores (secondary consumers)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"/>
            <a:ext cx="2079625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2079625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05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Omnivores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Eat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both producers  and carnivores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Examples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 humans, bears &amp; chimpanzees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715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Can be primary consumers, secondary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consumers or tertiary consumers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Primary – eating a salad (producers)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Secondary – eating a deer (primary consumer)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Tertiary consumer – eating a tuna (secondary consumer)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37711"/>
            <a:ext cx="1341437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1135062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296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Scavengers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 the dead bodies of other organisms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start returning nutrients to the environment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 Vultures &amp; Hyenas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00600"/>
            <a:ext cx="2667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644298"/>
            <a:ext cx="289993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22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Decomposers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Consume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bodies of dead organisms and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wastes.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Examples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 Bacteria and fungi (mushrooms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715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Put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nutrients back into the soil.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Complete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cycle of matter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ecosystem: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Producer  Consumer  Decomposer  Soil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50" y="5291137"/>
            <a:ext cx="2195513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639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Sal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410</TotalTime>
  <Words>512</Words>
  <Application>Microsoft Office PowerPoint</Application>
  <PresentationFormat>On-screen Show (4:3)</PresentationFormat>
  <Paragraphs>105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ENERGY TRANSFER IN THE ECOSYSTEM</vt:lpstr>
      <vt:lpstr>How Organisms Gather Food (energy)</vt:lpstr>
      <vt:lpstr>Producers</vt:lpstr>
      <vt:lpstr>Consumers</vt:lpstr>
      <vt:lpstr>Herbivores</vt:lpstr>
      <vt:lpstr>Carnivores</vt:lpstr>
      <vt:lpstr>Omnivores </vt:lpstr>
      <vt:lpstr>Scavengers </vt:lpstr>
      <vt:lpstr>Decomposers</vt:lpstr>
      <vt:lpstr>Trophic Levels</vt:lpstr>
      <vt:lpstr>Autotrophs</vt:lpstr>
      <vt:lpstr>Heterotroph</vt:lpstr>
      <vt:lpstr>Food Chains</vt:lpstr>
      <vt:lpstr>Food Web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</dc:creator>
  <cp:lastModifiedBy>Sally</cp:lastModifiedBy>
  <cp:revision>13</cp:revision>
  <dcterms:created xsi:type="dcterms:W3CDTF">2011-09-07T11:27:24Z</dcterms:created>
  <dcterms:modified xsi:type="dcterms:W3CDTF">2011-09-08T13:54:29Z</dcterms:modified>
</cp:coreProperties>
</file>